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7" r:id="rId21"/>
    <p:sldId id="277" r:id="rId22"/>
    <p:sldId id="278" r:id="rId23"/>
    <p:sldId id="287" r:id="rId24"/>
    <p:sldId id="286" r:id="rId25"/>
    <p:sldId id="285" r:id="rId26"/>
    <p:sldId id="282" r:id="rId27"/>
    <p:sldId id="283" r:id="rId28"/>
    <p:sldId id="279" r:id="rId29"/>
    <p:sldId id="281" r:id="rId30"/>
    <p:sldId id="284" r:id="rId31"/>
    <p:sldId id="288" r:id="rId32"/>
    <p:sldId id="289" r:id="rId33"/>
    <p:sldId id="290" r:id="rId34"/>
    <p:sldId id="291" r:id="rId35"/>
    <p:sldId id="292" r:id="rId36"/>
    <p:sldId id="268" r:id="rId3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6602-0ECD-4A8D-9A54-0AF897D885EE}" type="datetimeFigureOut">
              <a:rPr lang="ar-IQ" smtClean="0"/>
              <a:pPr/>
              <a:t>23/02/1436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C6CD-D47C-4CAF-85BB-5C59640252A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6602-0ECD-4A8D-9A54-0AF897D885EE}" type="datetimeFigureOut">
              <a:rPr lang="ar-IQ" smtClean="0"/>
              <a:pPr/>
              <a:t>23/02/1436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C6CD-D47C-4CAF-85BB-5C59640252A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6602-0ECD-4A8D-9A54-0AF897D885EE}" type="datetimeFigureOut">
              <a:rPr lang="ar-IQ" smtClean="0"/>
              <a:pPr/>
              <a:t>23/02/1436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C6CD-D47C-4CAF-85BB-5C59640252A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6602-0ECD-4A8D-9A54-0AF897D885EE}" type="datetimeFigureOut">
              <a:rPr lang="ar-IQ" smtClean="0"/>
              <a:pPr/>
              <a:t>23/02/1436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C6CD-D47C-4CAF-85BB-5C59640252A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6602-0ECD-4A8D-9A54-0AF897D885EE}" type="datetimeFigureOut">
              <a:rPr lang="ar-IQ" smtClean="0"/>
              <a:pPr/>
              <a:t>23/02/1436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C6CD-D47C-4CAF-85BB-5C59640252A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6602-0ECD-4A8D-9A54-0AF897D885EE}" type="datetimeFigureOut">
              <a:rPr lang="ar-IQ" smtClean="0"/>
              <a:pPr/>
              <a:t>23/02/1436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C6CD-D47C-4CAF-85BB-5C59640252A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6602-0ECD-4A8D-9A54-0AF897D885EE}" type="datetimeFigureOut">
              <a:rPr lang="ar-IQ" smtClean="0"/>
              <a:pPr/>
              <a:t>23/02/1436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C6CD-D47C-4CAF-85BB-5C59640252A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6602-0ECD-4A8D-9A54-0AF897D885EE}" type="datetimeFigureOut">
              <a:rPr lang="ar-IQ" smtClean="0"/>
              <a:pPr/>
              <a:t>23/02/1436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C6CD-D47C-4CAF-85BB-5C59640252A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6602-0ECD-4A8D-9A54-0AF897D885EE}" type="datetimeFigureOut">
              <a:rPr lang="ar-IQ" smtClean="0"/>
              <a:pPr/>
              <a:t>23/02/1436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C6CD-D47C-4CAF-85BB-5C59640252A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6602-0ECD-4A8D-9A54-0AF897D885EE}" type="datetimeFigureOut">
              <a:rPr lang="ar-IQ" smtClean="0"/>
              <a:pPr/>
              <a:t>23/02/1436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C6CD-D47C-4CAF-85BB-5C59640252A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6602-0ECD-4A8D-9A54-0AF897D885EE}" type="datetimeFigureOut">
              <a:rPr lang="ar-IQ" smtClean="0"/>
              <a:pPr/>
              <a:t>23/02/1436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C6CD-D47C-4CAF-85BB-5C59640252A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06602-0ECD-4A8D-9A54-0AF897D885EE}" type="datetimeFigureOut">
              <a:rPr lang="ar-IQ" smtClean="0"/>
              <a:pPr/>
              <a:t>23/02/1436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AC6CD-D47C-4CAF-85BB-5C59640252A5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64360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 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Identification of cattle ( Cow &amp; Buffalo  ) 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Tow type of identification of cattle these are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1-collective identification </a:t>
            </a:r>
            <a:br>
              <a:rPr lang="en-US" sz="3600" dirty="0"/>
            </a:br>
            <a:r>
              <a:rPr lang="en-US" sz="3600" dirty="0" smtClean="0"/>
              <a:t> </a:t>
            </a:r>
            <a:r>
              <a:rPr lang="en-US" sz="3600" dirty="0"/>
              <a:t>Which depending on the Trade mark, which made or present on the </a:t>
            </a:r>
            <a:r>
              <a:rPr lang="en-US" sz="3600" dirty="0" smtClean="0"/>
              <a:t>  </a:t>
            </a:r>
            <a:r>
              <a:rPr lang="en-US" sz="3600" dirty="0"/>
              <a:t>Neck or the quarter--------etc .  </a:t>
            </a:r>
            <a:br>
              <a:rPr lang="en-US" sz="3600" dirty="0"/>
            </a:br>
            <a:r>
              <a:rPr lang="en-US" sz="3600" dirty="0"/>
              <a:t>2-Individual identification.</a:t>
            </a:r>
            <a:br>
              <a:rPr lang="en-US" sz="3600" dirty="0"/>
            </a:br>
            <a:r>
              <a:rPr lang="en-US" sz="3600" dirty="0"/>
              <a:t>         Which depending on :-</a:t>
            </a:r>
            <a:br>
              <a:rPr lang="en-US" sz="3600" dirty="0"/>
            </a:br>
            <a:r>
              <a:rPr lang="en-US" sz="3600" dirty="0"/>
              <a:t>a-Name of animal -----like--------- Zanoba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dirty="0"/>
              <a:t>c-Species-------------------Bovine.</a:t>
            </a:r>
          </a:p>
          <a:p>
            <a:pPr algn="l">
              <a:buNone/>
            </a:pPr>
            <a:r>
              <a:rPr lang="en-US" dirty="0"/>
              <a:t>d-Breed--------------like the frezian,the shorthorn &amp;the charola.</a:t>
            </a:r>
          </a:p>
          <a:p>
            <a:pPr algn="l">
              <a:buNone/>
            </a:pPr>
            <a:r>
              <a:rPr lang="en-US" dirty="0"/>
              <a:t>e-Sex------------------male or female .</a:t>
            </a:r>
          </a:p>
          <a:p>
            <a:pPr algn="l">
              <a:buNone/>
            </a:pPr>
            <a:r>
              <a:rPr lang="en-US" dirty="0"/>
              <a:t>f-Age  .</a:t>
            </a:r>
          </a:p>
          <a:p>
            <a:pPr algn="l">
              <a:buNone/>
            </a:pPr>
            <a:r>
              <a:rPr lang="en-US" dirty="0"/>
              <a:t>        The aging of cattle depending on the:-</a:t>
            </a:r>
          </a:p>
          <a:p>
            <a:pPr algn="l">
              <a:buNone/>
            </a:pPr>
            <a:r>
              <a:rPr lang="en-US" dirty="0"/>
              <a:t>              1-Dentiation</a:t>
            </a:r>
          </a:p>
          <a:p>
            <a:pPr algn="l">
              <a:buNone/>
            </a:pPr>
            <a:r>
              <a:rPr lang="en-US" dirty="0"/>
              <a:t>              2-The number of parturition .</a:t>
            </a:r>
          </a:p>
          <a:p>
            <a:pPr algn="l">
              <a:buNone/>
            </a:pPr>
            <a:r>
              <a:rPr lang="en-US" dirty="0"/>
              <a:t>              3-Rings on the horns</a:t>
            </a:r>
          </a:p>
          <a:p>
            <a:pPr algn="l">
              <a:buNone/>
            </a:pPr>
            <a:r>
              <a:rPr lang="en-US" dirty="0"/>
              <a:t>                     The first ring appear &amp;complete at (2 years) then other rings </a:t>
            </a:r>
            <a:r>
              <a:rPr lang="en-US" dirty="0" smtClean="0"/>
              <a:t>  </a:t>
            </a:r>
            <a:r>
              <a:rPr lang="en-US" dirty="0"/>
              <a:t>appear each  year</a:t>
            </a:r>
            <a:r>
              <a:rPr lang="en-US" dirty="0" smtClean="0"/>
              <a:t>. </a:t>
            </a:r>
            <a:r>
              <a:rPr lang="ar-IQ" dirty="0" smtClean="0"/>
              <a:t>   </a:t>
            </a:r>
            <a:r>
              <a:rPr lang="en-US" dirty="0" smtClean="0"/>
              <a:t>                 </a:t>
            </a:r>
            <a:endParaRPr lang="en-US" dirty="0"/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/>
              <a:t>g-color </a:t>
            </a:r>
            <a:r>
              <a:rPr lang="en-US" dirty="0" smtClean="0"/>
              <a:t>.                                                                                     </a:t>
            </a:r>
            <a:r>
              <a:rPr lang="en-US" dirty="0"/>
              <a:t>The main color of cattle are :-</a:t>
            </a:r>
          </a:p>
          <a:p>
            <a:pPr algn="l">
              <a:buNone/>
            </a:pPr>
            <a:r>
              <a:rPr lang="en-US" dirty="0"/>
              <a:t>      </a:t>
            </a:r>
            <a:r>
              <a:rPr lang="en-US" dirty="0" smtClean="0"/>
              <a:t>   * Yellow                                                                        *  Red                                                                        *   Black                                                                     *  White </a:t>
            </a:r>
            <a:r>
              <a:rPr lang="en-US" dirty="0"/>
              <a:t>&amp;Grey 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Yellow cow</a:t>
            </a:r>
            <a:endParaRPr lang="ar-IQ" dirty="0"/>
          </a:p>
        </p:txBody>
      </p:sp>
      <p:pic>
        <p:nvPicPr>
          <p:cNvPr id="1026" name="Picture 2" descr="C:\Users\toshiba\Pictures\download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7" y="2285992"/>
            <a:ext cx="4429156" cy="371477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Yellow cow</a:t>
            </a:r>
            <a:endParaRPr lang="ar-IQ" dirty="0"/>
          </a:p>
        </p:txBody>
      </p:sp>
      <p:pic>
        <p:nvPicPr>
          <p:cNvPr id="2050" name="Picture 2" descr="C:\Users\toshiba\Pictures\images (15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928802"/>
            <a:ext cx="4643470" cy="400052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cow</a:t>
            </a:r>
            <a:endParaRPr lang="ar-IQ" dirty="0"/>
          </a:p>
        </p:txBody>
      </p:sp>
      <p:pic>
        <p:nvPicPr>
          <p:cNvPr id="3074" name="Picture 2" descr="C:\Users\toshiba\Pictures\download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3" y="1714488"/>
            <a:ext cx="5072098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 cow</a:t>
            </a:r>
            <a:endParaRPr lang="ar-IQ" dirty="0"/>
          </a:p>
        </p:txBody>
      </p:sp>
      <p:pic>
        <p:nvPicPr>
          <p:cNvPr id="4098" name="Picture 2" descr="C:\Users\toshiba\Pictures\images (16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643050"/>
            <a:ext cx="5500726" cy="4572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cow</a:t>
            </a:r>
            <a:endParaRPr lang="ar-IQ" dirty="0"/>
          </a:p>
        </p:txBody>
      </p:sp>
      <p:pic>
        <p:nvPicPr>
          <p:cNvPr id="5122" name="Picture 2" descr="C:\Users\toshiba\Pictures\images (17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7" y="1643050"/>
            <a:ext cx="4500594" cy="450059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cow</a:t>
            </a:r>
            <a:endParaRPr lang="ar-IQ" dirty="0"/>
          </a:p>
        </p:txBody>
      </p:sp>
      <p:pic>
        <p:nvPicPr>
          <p:cNvPr id="6146" name="Picture 2" descr="C:\Users\toshiba\Pictures\images (18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857364"/>
            <a:ext cx="5786478" cy="428628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</a:t>
            </a:r>
            <a:r>
              <a:rPr lang="en-US" dirty="0" err="1" smtClean="0"/>
              <a:t>White&amp;grey</a:t>
            </a:r>
            <a:endParaRPr lang="ar-IQ" dirty="0"/>
          </a:p>
        </p:txBody>
      </p:sp>
      <p:pic>
        <p:nvPicPr>
          <p:cNvPr id="7170" name="Picture 2" descr="C:\Users\toshiba\Pictures\images (19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857364"/>
            <a:ext cx="4714908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White&amp;grey</a:t>
            </a:r>
            <a:endParaRPr lang="ar-IQ" dirty="0"/>
          </a:p>
        </p:txBody>
      </p:sp>
      <p:pic>
        <p:nvPicPr>
          <p:cNvPr id="8194" name="Picture 2" descr="C:\Users\toshiba\Pictures\download (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000240"/>
            <a:ext cx="4857784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/>
              <a:t>b-Number</a:t>
            </a:r>
          </a:p>
          <a:p>
            <a:pPr algn="l">
              <a:buNone/>
            </a:pPr>
            <a:r>
              <a:rPr lang="en-US" dirty="0"/>
              <a:t>       The numbering can doing by different method like:-</a:t>
            </a:r>
          </a:p>
          <a:p>
            <a:pPr algn="l">
              <a:buNone/>
            </a:pPr>
            <a:r>
              <a:rPr lang="en-US" dirty="0"/>
              <a:t>               1-Branding –firing .</a:t>
            </a:r>
          </a:p>
          <a:p>
            <a:pPr algn="l">
              <a:buNone/>
            </a:pPr>
            <a:r>
              <a:rPr lang="en-US" dirty="0"/>
              <a:t>                2-Tattooing .</a:t>
            </a:r>
          </a:p>
          <a:p>
            <a:pPr algn="l">
              <a:buNone/>
            </a:pPr>
            <a:r>
              <a:rPr lang="en-US" dirty="0"/>
              <a:t>                3-Tagging :- by use special machine </a:t>
            </a:r>
            <a:r>
              <a:rPr lang="en-US" dirty="0" smtClean="0"/>
              <a:t> </a:t>
            </a:r>
            <a:r>
              <a:rPr lang="ar-IQ" dirty="0" smtClean="0"/>
              <a:t> </a:t>
            </a:r>
            <a:r>
              <a:rPr lang="en-US" dirty="0" smtClean="0"/>
              <a:t>which </a:t>
            </a:r>
            <a:r>
              <a:rPr lang="en-US" dirty="0"/>
              <a:t>fixed the number </a:t>
            </a:r>
            <a:r>
              <a:rPr lang="en-US" dirty="0" smtClean="0"/>
              <a:t>on  </a:t>
            </a:r>
            <a:r>
              <a:rPr lang="en-US" dirty="0"/>
              <a:t>the ear. </a:t>
            </a:r>
            <a:r>
              <a:rPr lang="en-US" dirty="0" smtClean="0"/>
              <a:t>  </a:t>
            </a:r>
            <a:r>
              <a:rPr lang="ar-IQ" dirty="0" smtClean="0"/>
              <a:t> </a:t>
            </a:r>
            <a:r>
              <a:rPr lang="en-US" dirty="0" smtClean="0"/>
              <a:t>                </a:t>
            </a:r>
            <a:endParaRPr lang="en-US" dirty="0"/>
          </a:p>
          <a:p>
            <a:endParaRPr lang="ar-IQ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h-Head marks </a:t>
            </a:r>
            <a:r>
              <a:rPr lang="en-US" dirty="0" smtClean="0"/>
              <a:t>.</a:t>
            </a:r>
          </a:p>
          <a:p>
            <a:pPr algn="l">
              <a:buNone/>
            </a:pPr>
            <a:r>
              <a:rPr lang="en-US" dirty="0" smtClean="0"/>
              <a:t> 1-Star                                                                      </a:t>
            </a:r>
            <a:r>
              <a:rPr lang="ar-IQ" dirty="0" smtClean="0"/>
              <a:t>          </a:t>
            </a:r>
            <a:r>
              <a:rPr lang="en-US" dirty="0" smtClean="0"/>
              <a:t>2-Muzzle.. </a:t>
            </a:r>
          </a:p>
          <a:p>
            <a:pPr algn="l">
              <a:buNone/>
            </a:pP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-Marks on tail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Meaty muzzle</a:t>
            </a:r>
            <a:endParaRPr lang="ar-IQ" dirty="0"/>
          </a:p>
        </p:txBody>
      </p:sp>
      <p:pic>
        <p:nvPicPr>
          <p:cNvPr id="9218" name="Picture 2" descr="C:\Users\toshiba\Pictures\Big+merican+cow+_c1b1d8add24539363da55dc45485887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643050"/>
            <a:ext cx="5715000" cy="41251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muzzle</a:t>
            </a:r>
            <a:endParaRPr lang="ar-IQ" dirty="0"/>
          </a:p>
        </p:txBody>
      </p:sp>
      <p:pic>
        <p:nvPicPr>
          <p:cNvPr id="10242" name="Picture 2" descr="C:\Users\toshiba\Pictures\images (2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214554"/>
            <a:ext cx="4000528" cy="371477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dirty="0" smtClean="0"/>
              <a:t>3-Horns :-                                                                              There are four type of horns in cattle</a:t>
            </a:r>
          </a:p>
          <a:p>
            <a:pPr algn="l">
              <a:buNone/>
            </a:pPr>
            <a:r>
              <a:rPr lang="en-US" dirty="0" smtClean="0"/>
              <a:t>           a- Stretched horns                                                       b-Closed horns                                                        c-Round horns                                                         d-Ghazzel horns . 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Stretched horns/charola breed</a:t>
            </a:r>
            <a:endParaRPr lang="ar-IQ" dirty="0"/>
          </a:p>
        </p:txBody>
      </p:sp>
      <p:pic>
        <p:nvPicPr>
          <p:cNvPr id="17410" name="Picture 2" descr="C:\Users\toshiba\Pictures\flat,550x550,075,f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0611" y="1600200"/>
            <a:ext cx="6782778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Stretched horns/charola breed</a:t>
            </a:r>
            <a:endParaRPr lang="ar-IQ" dirty="0"/>
          </a:p>
        </p:txBody>
      </p:sp>
      <p:pic>
        <p:nvPicPr>
          <p:cNvPr id="16386" name="Picture 2" descr="C:\Users\toshiba\Pictures\images (2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488" y="2143116"/>
            <a:ext cx="3929090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horns/</a:t>
            </a:r>
            <a:r>
              <a:rPr lang="en-US" dirty="0" smtClean="0"/>
              <a:t>H</a:t>
            </a:r>
            <a:r>
              <a:rPr lang="en-US" dirty="0" smtClean="0"/>
              <a:t>ereford </a:t>
            </a:r>
            <a:r>
              <a:rPr lang="en-US" dirty="0" smtClean="0"/>
              <a:t>breed</a:t>
            </a:r>
            <a:endParaRPr lang="ar-IQ" dirty="0"/>
          </a:p>
        </p:txBody>
      </p:sp>
      <p:pic>
        <p:nvPicPr>
          <p:cNvPr id="14338" name="Picture 2" descr="C:\Users\toshiba\Pictures\Hereford_bull_larg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500174"/>
            <a:ext cx="4857784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Closed </a:t>
            </a:r>
            <a:r>
              <a:rPr lang="en-US" dirty="0" smtClean="0"/>
              <a:t>horns/Hereford </a:t>
            </a:r>
            <a:r>
              <a:rPr lang="en-US" dirty="0" smtClean="0"/>
              <a:t>breed</a:t>
            </a:r>
            <a:endParaRPr lang="ar-IQ" dirty="0"/>
          </a:p>
        </p:txBody>
      </p:sp>
      <p:pic>
        <p:nvPicPr>
          <p:cNvPr id="15363" name="Picture 3" descr="C:\Users\toshiba\Pictures\images (2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857364"/>
            <a:ext cx="3929090" cy="3857652"/>
          </a:xfrm>
          <a:prstGeom prst="rect">
            <a:avLst/>
          </a:prstGeom>
          <a:noFill/>
        </p:spPr>
      </p:pic>
      <p:pic>
        <p:nvPicPr>
          <p:cNvPr id="15364" name="Picture 4" descr="C:\Users\toshiba\Pictures\images (2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928670"/>
            <a:ext cx="1981200" cy="1314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 </a:t>
            </a:r>
            <a:r>
              <a:rPr lang="en-US" dirty="0" smtClean="0"/>
              <a:t>horns/</a:t>
            </a:r>
            <a:r>
              <a:rPr lang="en-US" dirty="0" err="1" smtClean="0"/>
              <a:t>Jery</a:t>
            </a:r>
            <a:r>
              <a:rPr lang="en-US" dirty="0" smtClean="0"/>
              <a:t> </a:t>
            </a:r>
            <a:r>
              <a:rPr lang="en-US" dirty="0" smtClean="0"/>
              <a:t>breed</a:t>
            </a:r>
            <a:endParaRPr lang="ar-IQ" dirty="0"/>
          </a:p>
        </p:txBody>
      </p:sp>
      <p:pic>
        <p:nvPicPr>
          <p:cNvPr id="11266" name="Picture 2" descr="C:\Users\toshiba\Pictures\download (5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143116"/>
            <a:ext cx="4071966" cy="38576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</a:t>
            </a:r>
            <a:r>
              <a:rPr lang="en-US" dirty="0" smtClean="0"/>
              <a:t>Round </a:t>
            </a:r>
            <a:r>
              <a:rPr lang="en-US" dirty="0" smtClean="0"/>
              <a:t>horns/</a:t>
            </a:r>
            <a:r>
              <a:rPr lang="en-US" dirty="0" err="1" smtClean="0"/>
              <a:t>Jersy</a:t>
            </a:r>
            <a:r>
              <a:rPr lang="en-US" dirty="0" smtClean="0"/>
              <a:t> breed</a:t>
            </a:r>
            <a:endParaRPr lang="ar-IQ" dirty="0"/>
          </a:p>
        </p:txBody>
      </p:sp>
      <p:pic>
        <p:nvPicPr>
          <p:cNvPr id="13314" name="Picture 2" descr="C:\Users\toshiba\Pictures\9481392-highland-cattle-kyloe--beef-cattle-with-long-horn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1765" y="1600200"/>
            <a:ext cx="6780469" cy="4525963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Branding -firing</a:t>
            </a:r>
            <a:endParaRPr lang="ar-IQ" dirty="0"/>
          </a:p>
        </p:txBody>
      </p:sp>
      <p:pic>
        <p:nvPicPr>
          <p:cNvPr id="1026" name="Picture 2" descr="C:\Users\toshiba\Pictures\الكي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958181"/>
            <a:ext cx="5715000" cy="3810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Ghazzel horns/</a:t>
            </a:r>
            <a:r>
              <a:rPr lang="en-US" dirty="0" err="1" smtClean="0"/>
              <a:t>watusi</a:t>
            </a:r>
            <a:r>
              <a:rPr lang="en-US" dirty="0" smtClean="0"/>
              <a:t> breed</a:t>
            </a:r>
            <a:endParaRPr lang="ar-IQ" dirty="0"/>
          </a:p>
        </p:txBody>
      </p:sp>
      <p:pic>
        <p:nvPicPr>
          <p:cNvPr id="18434" name="Picture 2" descr="C:\Users\toshiba\Pictures\download (7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071678"/>
            <a:ext cx="4000528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Ghazzel horns/</a:t>
            </a:r>
            <a:r>
              <a:rPr lang="en-US" dirty="0" err="1" smtClean="0"/>
              <a:t>watusi</a:t>
            </a:r>
            <a:r>
              <a:rPr lang="en-US" dirty="0" smtClean="0"/>
              <a:t> breed</a:t>
            </a:r>
            <a:endParaRPr lang="ar-IQ" dirty="0"/>
          </a:p>
        </p:txBody>
      </p:sp>
      <p:pic>
        <p:nvPicPr>
          <p:cNvPr id="19458" name="Picture 2" descr="C:\Users\toshiba\Pictures\images (25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071678"/>
            <a:ext cx="3929090" cy="3500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sz="6000" dirty="0" smtClean="0"/>
              <a:t> </a:t>
            </a:r>
            <a:r>
              <a:rPr lang="en-US" sz="6000" dirty="0" err="1" smtClean="0"/>
              <a:t>i</a:t>
            </a:r>
            <a:r>
              <a:rPr lang="en-US" sz="6000" dirty="0" smtClean="0"/>
              <a:t>-Marks on tail</a:t>
            </a: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482" name="Picture 2" descr="C:\Users\toshiba\Pictures\images (29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928802"/>
            <a:ext cx="4071965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1506" name="Picture 2" descr="C:\Users\toshiba\Pictures\images (26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857364"/>
            <a:ext cx="4643470" cy="43577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2530" name="Picture 2" descr="C:\Users\toshiba\Pictures\images (27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643050"/>
            <a:ext cx="5500726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dirty="0"/>
              <a:t>Identification of sheep</a:t>
            </a:r>
            <a:endParaRPr lang="en-US" dirty="0"/>
          </a:p>
          <a:p>
            <a:pPr algn="l">
              <a:buNone/>
            </a:pPr>
            <a:r>
              <a:rPr lang="en-US" dirty="0"/>
              <a:t>1-collective identification.</a:t>
            </a:r>
          </a:p>
          <a:p>
            <a:pPr algn="l">
              <a:buNone/>
            </a:pPr>
            <a:r>
              <a:rPr lang="en-US" dirty="0"/>
              <a:t> 2-Individual identification:- can doing by</a:t>
            </a:r>
          </a:p>
          <a:p>
            <a:pPr algn="l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/>
              <a:t>a-Tattooing on the Ear or the upper gum . </a:t>
            </a:r>
          </a:p>
          <a:p>
            <a:pPr algn="l"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/>
              <a:t>b-Ear tagging. </a:t>
            </a:r>
          </a:p>
          <a:p>
            <a:pPr algn="l">
              <a:buNone/>
            </a:pPr>
            <a:r>
              <a:rPr lang="en-US" dirty="0"/>
              <a:t>  </a:t>
            </a:r>
            <a:r>
              <a:rPr lang="en-US" dirty="0" smtClean="0"/>
              <a:t>      </a:t>
            </a:r>
            <a:r>
              <a:rPr lang="en-US" dirty="0"/>
              <a:t>c-Numbering of sheep :- can do by different methods </a:t>
            </a:r>
            <a:r>
              <a:rPr lang="en-US"/>
              <a:t>are </a:t>
            </a:r>
            <a:r>
              <a:rPr lang="en-US" smtClean="0"/>
              <a:t>:- </a:t>
            </a:r>
            <a:r>
              <a:rPr lang="en-US" dirty="0"/>
              <a:t>spray  body by color</a:t>
            </a:r>
            <a:r>
              <a:rPr lang="en-US"/>
              <a:t>, </a:t>
            </a:r>
            <a:r>
              <a:rPr lang="en-US" smtClean="0"/>
              <a:t>                                             Ear </a:t>
            </a:r>
            <a:r>
              <a:rPr lang="en-US"/>
              <a:t>notching </a:t>
            </a:r>
            <a:r>
              <a:rPr lang="en-US" smtClean="0"/>
              <a:t> &amp;  panel </a:t>
            </a:r>
            <a:r>
              <a:rPr lang="en-US" dirty="0" smtClean="0"/>
              <a:t>marking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Branding -firing</a:t>
            </a:r>
            <a:endParaRPr lang="ar-IQ" dirty="0"/>
          </a:p>
        </p:txBody>
      </p:sp>
      <p:pic>
        <p:nvPicPr>
          <p:cNvPr id="2050" name="Picture 2" descr="C:\Users\toshiba\Pictures\images (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785926"/>
            <a:ext cx="5000660" cy="471490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Tagging</a:t>
            </a:r>
            <a:endParaRPr lang="ar-IQ" dirty="0"/>
          </a:p>
        </p:txBody>
      </p:sp>
      <p:pic>
        <p:nvPicPr>
          <p:cNvPr id="3074" name="Picture 2" descr="C:\Users\toshiba\Pictures\images (10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357298"/>
            <a:ext cx="4929222" cy="500066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Tagging</a:t>
            </a:r>
            <a:endParaRPr lang="ar-IQ" dirty="0"/>
          </a:p>
        </p:txBody>
      </p:sp>
      <p:pic>
        <p:nvPicPr>
          <p:cNvPr id="4098" name="Picture 2" descr="C:\Users\toshiba\Pictures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428992" y="1500174"/>
            <a:ext cx="3662382" cy="492922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marks</a:t>
            </a:r>
            <a:endParaRPr lang="ar-IQ" dirty="0"/>
          </a:p>
        </p:txBody>
      </p:sp>
      <p:pic>
        <p:nvPicPr>
          <p:cNvPr id="5122" name="Picture 2" descr="C:\Users\toshiba\Pictures\images (12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214554"/>
            <a:ext cx="4643470" cy="371477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marks</a:t>
            </a:r>
            <a:endParaRPr lang="ar-IQ" dirty="0"/>
          </a:p>
        </p:txBody>
      </p:sp>
      <p:pic>
        <p:nvPicPr>
          <p:cNvPr id="6146" name="Picture 2" descr="C:\Users\toshiba\Pictures\images (1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000240"/>
            <a:ext cx="5072098" cy="421484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Tagging</a:t>
            </a:r>
            <a:endParaRPr lang="ar-IQ" dirty="0"/>
          </a:p>
        </p:txBody>
      </p:sp>
      <p:pic>
        <p:nvPicPr>
          <p:cNvPr id="7170" name="Picture 2" descr="C:\Users\toshiba\Pictures\images (14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428736"/>
            <a:ext cx="6000792" cy="500066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261</Words>
  <Application>Microsoft Office PowerPoint</Application>
  <PresentationFormat>عرض على الشاشة (3:4)‏</PresentationFormat>
  <Paragraphs>54</Paragraphs>
  <Slides>36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36</vt:i4>
      </vt:variant>
    </vt:vector>
  </HeadingPairs>
  <TitlesOfParts>
    <vt:vector size="37" baseType="lpstr">
      <vt:lpstr>سمة Office</vt:lpstr>
      <vt:lpstr>  Identification of cattle ( Cow &amp; Buffalo  )   Tow type of identification of cattle these are   1-collective identification   Which depending on the Trade mark, which made or present on the   Neck or the quarter--------etc .   2-Individual identification.          Which depending on :- a-Name of animal -----like--------- Zanoba </vt:lpstr>
      <vt:lpstr>الشريحة 2</vt:lpstr>
      <vt:lpstr>Branding -firing</vt:lpstr>
      <vt:lpstr>Branding -firing</vt:lpstr>
      <vt:lpstr>Tagging</vt:lpstr>
      <vt:lpstr>Tagging</vt:lpstr>
      <vt:lpstr>Type of marks</vt:lpstr>
      <vt:lpstr>Type of marks</vt:lpstr>
      <vt:lpstr>Tagging</vt:lpstr>
      <vt:lpstr>الشريحة 10</vt:lpstr>
      <vt:lpstr>الشريحة 11</vt:lpstr>
      <vt:lpstr>Yellow cow</vt:lpstr>
      <vt:lpstr>Yellow cow</vt:lpstr>
      <vt:lpstr>Red cow</vt:lpstr>
      <vt:lpstr>Red cow</vt:lpstr>
      <vt:lpstr>Black cow</vt:lpstr>
      <vt:lpstr>Black cow</vt:lpstr>
      <vt:lpstr> White&amp;grey</vt:lpstr>
      <vt:lpstr>White&amp;grey</vt:lpstr>
      <vt:lpstr>الشريحة 20</vt:lpstr>
      <vt:lpstr>Meaty muzzle</vt:lpstr>
      <vt:lpstr>muzzle</vt:lpstr>
      <vt:lpstr>الشريحة 23</vt:lpstr>
      <vt:lpstr>Stretched horns/charola breed</vt:lpstr>
      <vt:lpstr>Stretched horns/charola breed</vt:lpstr>
      <vt:lpstr>Closed horns/Hereford breed</vt:lpstr>
      <vt:lpstr>Closed horns/Hereford breed</vt:lpstr>
      <vt:lpstr>Round horns/Jery breed</vt:lpstr>
      <vt:lpstr> Round horns/Jersy breed</vt:lpstr>
      <vt:lpstr>Ghazzel horns/watusi breed</vt:lpstr>
      <vt:lpstr>Ghazzel horns/watusi breed</vt:lpstr>
      <vt:lpstr>الشريحة 32</vt:lpstr>
      <vt:lpstr>الشريحة 33</vt:lpstr>
      <vt:lpstr>الشريحة 34</vt:lpstr>
      <vt:lpstr>الشريحة 35</vt:lpstr>
      <vt:lpstr>الشريحة 36</vt:lpstr>
    </vt:vector>
  </TitlesOfParts>
  <Company>By DR.Ahmed Saker 2o1O  ;)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Identification of cattle ( Cow &amp; Buffalo  )   Tow type of identification of cattle these are   1-collective identification   Which depending on the Trade mark, which made or present on the   Neck or the quarter--------etc .   2-Individual identification.          Which depending on :- a-Name of animal -----like--------- Zanoba </dc:title>
  <dc:creator>H.H</dc:creator>
  <cp:lastModifiedBy>H.H</cp:lastModifiedBy>
  <cp:revision>68</cp:revision>
  <dcterms:created xsi:type="dcterms:W3CDTF">2014-12-02T18:17:59Z</dcterms:created>
  <dcterms:modified xsi:type="dcterms:W3CDTF">2014-12-15T09:22:06Z</dcterms:modified>
</cp:coreProperties>
</file>